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1704-9274-428F-B4EA-1DD93F315152}" type="datetimeFigureOut">
              <a:rPr lang="es-AR" smtClean="0"/>
              <a:pPr/>
              <a:t>13/11/2013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9BAE-2FC2-4B67-B93E-476429ADE43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773650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1704-9274-428F-B4EA-1DD93F315152}" type="datetimeFigureOut">
              <a:rPr lang="es-AR" smtClean="0"/>
              <a:pPr/>
              <a:t>13/11/2013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9BAE-2FC2-4B67-B93E-476429ADE43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112212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1704-9274-428F-B4EA-1DD93F315152}" type="datetimeFigureOut">
              <a:rPr lang="es-AR" smtClean="0"/>
              <a:pPr/>
              <a:t>13/11/2013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9BAE-2FC2-4B67-B93E-476429ADE43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100157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1704-9274-428F-B4EA-1DD93F315152}" type="datetimeFigureOut">
              <a:rPr lang="es-AR" smtClean="0"/>
              <a:pPr/>
              <a:t>13/11/2013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9BAE-2FC2-4B67-B93E-476429ADE43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414560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1704-9274-428F-B4EA-1DD93F315152}" type="datetimeFigureOut">
              <a:rPr lang="es-AR" smtClean="0"/>
              <a:pPr/>
              <a:t>13/11/2013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9BAE-2FC2-4B67-B93E-476429ADE43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71203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1704-9274-428F-B4EA-1DD93F315152}" type="datetimeFigureOut">
              <a:rPr lang="es-AR" smtClean="0"/>
              <a:pPr/>
              <a:t>13/11/2013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9BAE-2FC2-4B67-B93E-476429ADE43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004117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1704-9274-428F-B4EA-1DD93F315152}" type="datetimeFigureOut">
              <a:rPr lang="es-AR" smtClean="0"/>
              <a:pPr/>
              <a:t>13/11/2013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9BAE-2FC2-4B67-B93E-476429ADE43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340562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1704-9274-428F-B4EA-1DD93F315152}" type="datetimeFigureOut">
              <a:rPr lang="es-AR" smtClean="0"/>
              <a:pPr/>
              <a:t>13/11/2013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9BAE-2FC2-4B67-B93E-476429ADE43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732900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1704-9274-428F-B4EA-1DD93F315152}" type="datetimeFigureOut">
              <a:rPr lang="es-AR" smtClean="0"/>
              <a:pPr/>
              <a:t>13/11/2013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9BAE-2FC2-4B67-B93E-476429ADE43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725605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1704-9274-428F-B4EA-1DD93F315152}" type="datetimeFigureOut">
              <a:rPr lang="es-AR" smtClean="0"/>
              <a:pPr/>
              <a:t>13/11/2013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9BAE-2FC2-4B67-B93E-476429ADE43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043941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1704-9274-428F-B4EA-1DD93F315152}" type="datetimeFigureOut">
              <a:rPr lang="es-AR" smtClean="0"/>
              <a:pPr/>
              <a:t>13/11/2013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9BAE-2FC2-4B67-B93E-476429ADE43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97582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41704-9274-428F-B4EA-1DD93F315152}" type="datetimeFigureOut">
              <a:rPr lang="es-AR" smtClean="0"/>
              <a:pPr/>
              <a:t>13/11/2013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49BAE-2FC2-4B67-B93E-476429ADE433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3334487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2.wma"/><Relationship Id="rId5" Type="http://schemas.openxmlformats.org/officeDocument/2006/relationships/image" Target="../media/image2.png"/><Relationship Id="rId4" Type="http://schemas.microsoft.com/office/2007/relationships/media" Target="../media/media2.wm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3.wma"/><Relationship Id="rId5" Type="http://schemas.openxmlformats.org/officeDocument/2006/relationships/image" Target="../media/image2.png"/><Relationship Id="rId4" Type="http://schemas.microsoft.com/office/2007/relationships/media" Target="../media/media3.wm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4.wma"/><Relationship Id="rId5" Type="http://schemas.openxmlformats.org/officeDocument/2006/relationships/image" Target="../media/image2.png"/><Relationship Id="rId4" Type="http://schemas.microsoft.com/office/2007/relationships/media" Target="../media/media4.wm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5.wma"/><Relationship Id="rId5" Type="http://schemas.openxmlformats.org/officeDocument/2006/relationships/image" Target="../media/image2.png"/><Relationship Id="rId4" Type="http://schemas.microsoft.com/office/2007/relationships/media" Target="../media/media5.wm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6.wma"/><Relationship Id="rId5" Type="http://schemas.openxmlformats.org/officeDocument/2006/relationships/image" Target="../media/image2.png"/><Relationship Id="rId4" Type="http://schemas.microsoft.com/office/2007/relationships/media" Target="../media/media6.wm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7.wma"/><Relationship Id="rId5" Type="http://schemas.openxmlformats.org/officeDocument/2006/relationships/image" Target="../media/image2.png"/><Relationship Id="rId4" Type="http://schemas.microsoft.com/office/2007/relationships/media" Target="../media/media7.wm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8.wma"/><Relationship Id="rId5" Type="http://schemas.openxmlformats.org/officeDocument/2006/relationships/image" Target="../media/image2.png"/><Relationship Id="rId4" Type="http://schemas.microsoft.com/office/2007/relationships/media" Target="../media/media8.wm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9.wma"/><Relationship Id="rId5" Type="http://schemas.openxmlformats.org/officeDocument/2006/relationships/image" Target="../media/image2.png"/><Relationship Id="rId4" Type="http://schemas.microsoft.com/office/2007/relationships/media" Target="../media/media9.wm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3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0788" y="0"/>
            <a:ext cx="97504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0901675"/>
      </p:ext>
    </p:extLst>
  </p:cSld>
  <p:clrMapOvr>
    <a:masterClrMapping/>
  </p:clrMapOvr>
  <p:transition spd="slow" advClick="0"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1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7585" y="0"/>
            <a:ext cx="98028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8995924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1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8915" y="0"/>
            <a:ext cx="9626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29866"/>
      </p:ext>
    </p:extLst>
  </p:cSld>
  <p:clrMapOvr>
    <a:masterClrMapping/>
  </p:clrMapOvr>
  <p:transition spd="med"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1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7138" y="0"/>
            <a:ext cx="97361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0688562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9363" y="0"/>
            <a:ext cx="96932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1613953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1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800" y="0"/>
            <a:ext cx="98028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1664349"/>
      </p:ext>
    </p:extLst>
  </p:cSld>
  <p:clrMapOvr>
    <a:masterClrMapping/>
  </p:clrMapOvr>
  <p:transition spd="slow" advClick="0" advTm="1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450" y="0"/>
            <a:ext cx="98171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511042"/>
      </p:ext>
    </p:extLst>
  </p:cSld>
  <p:clrMapOvr>
    <a:masterClrMapping/>
  </p:clrMapOvr>
  <p:transition spd="med" advClick="0" advTm="2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13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2225" y="0"/>
            <a:ext cx="96075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3352568"/>
      </p:ext>
    </p:extLst>
  </p:cSld>
  <p:clrMapOvr>
    <a:masterClrMapping/>
  </p:clrMapOvr>
  <p:transition spd="slow" advClick="0"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Personalizado</PresentationFormat>
  <Paragraphs>0</Paragraphs>
  <Slides>8</Slides>
  <Notes>0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Álbum de fotografías</dc:title>
  <dc:creator>ely</dc:creator>
  <cp:lastModifiedBy>Marcela Molina</cp:lastModifiedBy>
  <cp:revision>21</cp:revision>
  <dcterms:created xsi:type="dcterms:W3CDTF">2013-11-12T20:44:55Z</dcterms:created>
  <dcterms:modified xsi:type="dcterms:W3CDTF">2013-11-13T19:58:15Z</dcterms:modified>
</cp:coreProperties>
</file>