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1322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9178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7910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018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4984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851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03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1775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3155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8123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9292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DA5E-2A79-4CDA-AD7B-85CE6CCCDFC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CC1E-42B0-4CFB-9AF8-8EAD3FC4437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71475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ma"/><Relationship Id="rId5" Type="http://schemas.openxmlformats.org/officeDocument/2006/relationships/image" Target="../media/image2.png"/><Relationship Id="rId4" Type="http://schemas.microsoft.com/office/2007/relationships/media" Target="../media/media1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ma"/><Relationship Id="rId5" Type="http://schemas.openxmlformats.org/officeDocument/2006/relationships/image" Target="../media/image2.png"/><Relationship Id="rId4" Type="http://schemas.microsoft.com/office/2007/relationships/media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ma"/><Relationship Id="rId5" Type="http://schemas.openxmlformats.org/officeDocument/2006/relationships/image" Target="../media/image2.png"/><Relationship Id="rId4" Type="http://schemas.microsoft.com/office/2007/relationships/media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ma"/><Relationship Id="rId5" Type="http://schemas.openxmlformats.org/officeDocument/2006/relationships/image" Target="../media/image2.png"/><Relationship Id="rId4" Type="http://schemas.microsoft.com/office/2007/relationships/media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ma"/><Relationship Id="rId5" Type="http://schemas.openxmlformats.org/officeDocument/2006/relationships/image" Target="../media/image2.png"/><Relationship Id="rId4" Type="http://schemas.microsoft.com/office/2007/relationships/media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wma"/><Relationship Id="rId5" Type="http://schemas.openxmlformats.org/officeDocument/2006/relationships/image" Target="../media/image2.png"/><Relationship Id="rId4" Type="http://schemas.microsoft.com/office/2007/relationships/media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wma"/><Relationship Id="rId5" Type="http://schemas.openxmlformats.org/officeDocument/2006/relationships/image" Target="../media/image2.png"/><Relationship Id="rId4" Type="http://schemas.microsoft.com/office/2007/relationships/media" Target="../media/media7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wma"/><Relationship Id="rId5" Type="http://schemas.openxmlformats.org/officeDocument/2006/relationships/image" Target="../media/image2.png"/><Relationship Id="rId4" Type="http://schemas.microsoft.com/office/2007/relationships/media" Target="../media/media8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788" y="0"/>
            <a:ext cx="97504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094682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9802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675766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638" y="0"/>
            <a:ext cx="91011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376003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425" y="0"/>
            <a:ext cx="97075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959860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50" y="0"/>
            <a:ext cx="9664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150880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50" y="0"/>
            <a:ext cx="9664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227748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363" y="0"/>
            <a:ext cx="9693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742458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363" y="0"/>
            <a:ext cx="9693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714740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Personalizado</PresentationFormat>
  <Paragraphs>0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ely</dc:creator>
  <cp:lastModifiedBy>Marcela Molina</cp:lastModifiedBy>
  <cp:revision>2</cp:revision>
  <dcterms:created xsi:type="dcterms:W3CDTF">2013-11-12T21:27:56Z</dcterms:created>
  <dcterms:modified xsi:type="dcterms:W3CDTF">2013-11-13T20:06:48Z</dcterms:modified>
</cp:coreProperties>
</file>